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 varScale="1">
        <p:scale>
          <a:sx n="74" d="100"/>
          <a:sy n="74" d="100"/>
        </p:scale>
        <p:origin x="5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20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DigiSpesti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25468" y="5133344"/>
            <a:ext cx="9837064" cy="165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5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3FC0F0-DA1E-0A7B-187E-D222A20C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439220"/>
            <a:ext cx="3845284" cy="4250890"/>
          </a:xfrm>
          <a:custGeom>
            <a:avLst/>
            <a:gdLst/>
            <a:ahLst/>
            <a:cxnLst/>
            <a:rect l="l" t="t" r="r" b="b"/>
            <a:pathLst>
              <a:path w="3845284" h="4250890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25180" y="653326"/>
            <a:ext cx="3990006" cy="3990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80340" y="0"/>
            <a:ext cx="3790081" cy="4189863"/>
          </a:xfrm>
          <a:custGeom>
            <a:avLst/>
            <a:gdLst/>
            <a:ahLst/>
            <a:cxnLst/>
            <a:rect l="l" t="t" r="r" b="b"/>
            <a:pathLst>
              <a:path w="3790081" h="4189863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29023" y="625955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37281" y="3868192"/>
            <a:ext cx="2633770" cy="2633770"/>
          </a:xfrm>
          <a:custGeom>
            <a:avLst/>
            <a:gdLst/>
            <a:ahLst/>
            <a:cxnLst/>
            <a:rect l="l" t="t" r="r" b="b"/>
            <a:pathLst>
              <a:path w="2633770" h="2633770">
                <a:moveTo>
                  <a:pt x="0" y="0"/>
                </a:moveTo>
                <a:lnTo>
                  <a:pt x="2633770" y="0"/>
                </a:lnTo>
                <a:lnTo>
                  <a:pt x="2633770" y="2633770"/>
                </a:lnTo>
                <a:lnTo>
                  <a:pt x="0" y="263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15771" y="3620859"/>
            <a:ext cx="2829931" cy="3128436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864826" y="4189863"/>
            <a:ext cx="3059767" cy="3059767"/>
          </a:xfrm>
          <a:custGeom>
            <a:avLst/>
            <a:gdLst/>
            <a:ahLst/>
            <a:cxnLst/>
            <a:rect l="l" t="t" r="r" b="b"/>
            <a:pathLst>
              <a:path w="3059767" h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12970" y="4916805"/>
            <a:ext cx="2562411" cy="2562411"/>
          </a:xfrm>
          <a:custGeom>
            <a:avLst/>
            <a:gdLst/>
            <a:ahLst/>
            <a:cxnLst/>
            <a:rect l="l" t="t" r="r" b="b"/>
            <a:pathLst>
              <a:path w="2562411" h="2562411">
                <a:moveTo>
                  <a:pt x="0" y="0"/>
                </a:moveTo>
                <a:lnTo>
                  <a:pt x="2562411" y="0"/>
                </a:lnTo>
                <a:lnTo>
                  <a:pt x="2562411" y="2562411"/>
                </a:lnTo>
                <a:lnTo>
                  <a:pt x="0" y="2562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666658" y="4064320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22965" y="6749295"/>
            <a:ext cx="2662402" cy="2662402"/>
          </a:xfrm>
          <a:custGeom>
            <a:avLst/>
            <a:gdLst/>
            <a:ahLst/>
            <a:cxnLst/>
            <a:rect l="l" t="t" r="r" b="b"/>
            <a:pathLst>
              <a:path w="2662402" h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363646" y="6092508"/>
            <a:ext cx="3975975" cy="3975975"/>
          </a:xfrm>
          <a:custGeom>
            <a:avLst/>
            <a:gdLst/>
            <a:ahLst/>
            <a:cxnLst/>
            <a:rect l="l" t="t" r="r" b="b"/>
            <a:pathLst>
              <a:path w="3975975" h="3975975">
                <a:moveTo>
                  <a:pt x="0" y="0"/>
                </a:moveTo>
                <a:lnTo>
                  <a:pt x="3975975" y="0"/>
                </a:lnTo>
                <a:lnTo>
                  <a:pt x="3975975" y="3975976"/>
                </a:lnTo>
                <a:lnTo>
                  <a:pt x="0" y="3975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982481" y="5596891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06924" y="739406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351634" y="3742915"/>
            <a:ext cx="2936366" cy="2936366"/>
          </a:xfrm>
          <a:custGeom>
            <a:avLst/>
            <a:gdLst/>
            <a:ahLst/>
            <a:cxnLst/>
            <a:rect l="l" t="t" r="r" b="b"/>
            <a:pathLst>
              <a:path w="2936366" h="2936366">
                <a:moveTo>
                  <a:pt x="0" y="0"/>
                </a:moveTo>
                <a:lnTo>
                  <a:pt x="2936366" y="0"/>
                </a:lnTo>
                <a:lnTo>
                  <a:pt x="2936366" y="2936366"/>
                </a:lnTo>
                <a:lnTo>
                  <a:pt x="0" y="2936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982481" y="30163"/>
            <a:ext cx="12108914" cy="143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</a:pPr>
            <a:r>
              <a:rPr lang="en-US" sz="838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Byte-ове за ползване: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0E56AD-971D-04D2-C49D-C125DDE3E19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Problemi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64422" y="3730257"/>
            <a:ext cx="13182600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bg-BG" sz="9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Да помага на хората да действат по-умно с парите си</a:t>
            </a:r>
            <a:endParaRPr lang="en-US" sz="9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технологии</a:t>
            </a:r>
            <a:endParaRPr lang="en-US" sz="9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61552-2B80-61E3-048E-0781041DB710}"/>
              </a:ext>
            </a:extLst>
          </p:cNvPr>
          <p:cNvSpPr txBox="1"/>
          <p:nvPr/>
        </p:nvSpPr>
        <p:spPr>
          <a:xfrm>
            <a:off x="2438400" y="3771900"/>
            <a:ext cx="14020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PHP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MySQL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JS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HTML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E7F5E1D-0CD8-2737-D15D-E6CE45E91A7D}"/>
              </a:ext>
            </a:extLst>
          </p:cNvPr>
          <p:cNvSpPr/>
          <p:nvPr/>
        </p:nvSpPr>
        <p:spPr>
          <a:xfrm>
            <a:off x="7516194" y="1104900"/>
            <a:ext cx="8943006" cy="8943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2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Инфлация и нужда от  спестяване на пари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44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садфса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7467600" cy="62041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-23611" y="5595740"/>
            <a:ext cx="5867400" cy="46863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115800" y="3610203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4967228" y="2324100"/>
            <a:ext cx="11665030" cy="572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Георгиев 8б, </a:t>
            </a:r>
          </a:p>
          <a:p>
            <a:pPr marL="647700" lvl="1" algn="l">
              <a:lnSpc>
                <a:spcPct val="150000"/>
              </a:lnSpc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	   Матей Солаков 8б, </a:t>
            </a:r>
          </a:p>
          <a:p>
            <a:pPr marL="647700" lvl="1" algn="l">
              <a:lnSpc>
                <a:spcPct val="150000"/>
              </a:lnSpc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	   Георги Мерджанов 8б, </a:t>
            </a:r>
          </a:p>
          <a:p>
            <a:pPr marL="647700" lvl="1" algn="l">
              <a:lnSpc>
                <a:spcPct val="150000"/>
              </a:lnSpc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	   Владислав Дойчинов 8в, </a:t>
            </a:r>
          </a:p>
          <a:p>
            <a:pPr marL="647700" lvl="1" algn="l">
              <a:lnSpc>
                <a:spcPct val="150000"/>
              </a:lnSpc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	   Стефан Петков 8а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Антонио Милев (ментор)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Редица технологии и работа в екип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6721" y="497583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Custom</PresentationFormat>
  <Paragraphs>31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Canva Sans Bold</vt:lpstr>
      <vt:lpstr>Arial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Stefan Petkov</cp:lastModifiedBy>
  <cp:revision>54</cp:revision>
  <dcterms:created xsi:type="dcterms:W3CDTF">2006-08-16T00:00:00Z</dcterms:created>
  <dcterms:modified xsi:type="dcterms:W3CDTF">2025-03-20T17:01:31Z</dcterms:modified>
  <dc:identifier>DAGdruyBmFc</dc:identifier>
</cp:coreProperties>
</file>